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64"/>
  </p:notesMasterIdLst>
  <p:handoutMasterIdLst>
    <p:handoutMasterId r:id="rId65"/>
  </p:handoutMasterIdLst>
  <p:sldIdLst>
    <p:sldId id="288" r:id="rId5"/>
    <p:sldId id="302" r:id="rId6"/>
    <p:sldId id="4512" r:id="rId7"/>
    <p:sldId id="4522" r:id="rId8"/>
    <p:sldId id="289" r:id="rId9"/>
    <p:sldId id="309" r:id="rId10"/>
    <p:sldId id="4487" r:id="rId11"/>
    <p:sldId id="4511" r:id="rId12"/>
    <p:sldId id="4503" r:id="rId13"/>
    <p:sldId id="291" r:id="rId14"/>
    <p:sldId id="4489" r:id="rId15"/>
    <p:sldId id="4515" r:id="rId16"/>
    <p:sldId id="290" r:id="rId17"/>
    <p:sldId id="4505" r:id="rId18"/>
    <p:sldId id="4507" r:id="rId19"/>
    <p:sldId id="294" r:id="rId20"/>
    <p:sldId id="297" r:id="rId21"/>
    <p:sldId id="299" r:id="rId22"/>
    <p:sldId id="4497" r:id="rId23"/>
    <p:sldId id="4506" r:id="rId24"/>
    <p:sldId id="4504" r:id="rId25"/>
    <p:sldId id="4490" r:id="rId26"/>
    <p:sldId id="4501" r:id="rId27"/>
    <p:sldId id="310" r:id="rId28"/>
    <p:sldId id="4519" r:id="rId29"/>
    <p:sldId id="4509" r:id="rId30"/>
    <p:sldId id="4530" r:id="rId31"/>
    <p:sldId id="4525" r:id="rId32"/>
    <p:sldId id="4526" r:id="rId33"/>
    <p:sldId id="4527" r:id="rId34"/>
    <p:sldId id="4528" r:id="rId35"/>
    <p:sldId id="4529" r:id="rId36"/>
    <p:sldId id="4520" r:id="rId37"/>
    <p:sldId id="4484" r:id="rId38"/>
    <p:sldId id="4486" r:id="rId39"/>
    <p:sldId id="301" r:id="rId40"/>
    <p:sldId id="4518" r:id="rId41"/>
    <p:sldId id="4488" r:id="rId42"/>
    <p:sldId id="4523" r:id="rId43"/>
    <p:sldId id="4524" r:id="rId44"/>
    <p:sldId id="4491" r:id="rId45"/>
    <p:sldId id="4496" r:id="rId46"/>
    <p:sldId id="4495" r:id="rId47"/>
    <p:sldId id="4492" r:id="rId48"/>
    <p:sldId id="308" r:id="rId49"/>
    <p:sldId id="4502" r:id="rId50"/>
    <p:sldId id="4499" r:id="rId51"/>
    <p:sldId id="4493" r:id="rId52"/>
    <p:sldId id="4498" r:id="rId53"/>
    <p:sldId id="4500" r:id="rId54"/>
    <p:sldId id="4494" r:id="rId55"/>
    <p:sldId id="4510" r:id="rId56"/>
    <p:sldId id="316" r:id="rId57"/>
    <p:sldId id="317" r:id="rId58"/>
    <p:sldId id="311" r:id="rId59"/>
    <p:sldId id="312" r:id="rId60"/>
    <p:sldId id="313" r:id="rId61"/>
    <p:sldId id="315" r:id="rId62"/>
    <p:sldId id="314" r:id="rId63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7FBFF"/>
    <a:srgbClr val="C1E0FF"/>
    <a:srgbClr val="EFF5FB"/>
    <a:srgbClr val="EFF7FF"/>
    <a:srgbClr val="D5EAFF"/>
    <a:srgbClr val="FFFAEB"/>
    <a:srgbClr val="2B4D89"/>
    <a:srgbClr val="254275"/>
    <a:srgbClr val="052A6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26" autoAdjust="0"/>
  </p:normalViewPr>
  <p:slideViewPr>
    <p:cSldViewPr snapToGrid="0">
      <p:cViewPr varScale="1">
        <p:scale>
          <a:sx n="84" d="100"/>
          <a:sy n="84" d="100"/>
        </p:scale>
        <p:origin x="1013" y="77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60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7/13/2021 9:38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5560224"/>
            <a:chOff x="121581" y="1355652"/>
            <a:chExt cx="5435834" cy="4988228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4988228"/>
              <a:chOff x="6538617" y="1743721"/>
              <a:chExt cx="8257487" cy="7577534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 b="8271"/>
              <a:stretch/>
            </p:blipFill>
            <p:spPr>
              <a:xfrm>
                <a:off x="6538621" y="1743721"/>
                <a:ext cx="8257483" cy="75775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Tabular Editor and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955203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000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63219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Language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Visual Title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English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Sales Revenue by Country and Year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Spanish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Ingresos por ventas por país y año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French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Chiffre d’affaires par pays et année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German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Umsatz nach Land und Jahr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Dutch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Omzet</a:t>
                      </a:r>
                      <a:r>
                        <a:rPr lang="en-US" sz="2000" dirty="0">
                          <a:effectLst/>
                        </a:rPr>
                        <a:t> per land en </a:t>
                      </a:r>
                      <a:r>
                        <a:rPr lang="en-US" sz="2000" dirty="0" err="1">
                          <a:effectLst/>
                        </a:rPr>
                        <a:t>jaar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85597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</a:p>
          <a:p>
            <a:r>
              <a:rPr lang="en-US" sz="2400" dirty="0"/>
              <a:t>How to get started</a:t>
            </a:r>
          </a:p>
          <a:p>
            <a:pPr lvl="1"/>
            <a:r>
              <a:rPr lang="en-US" sz="2000" dirty="0"/>
              <a:t>Create the Localized Label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0" y="4422030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45" y="4481045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492990"/>
          </a:xfrm>
        </p:spPr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056226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Tabular Editor and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185487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8" y="1814593"/>
            <a:ext cx="8979507" cy="8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23731" y="4097277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38730" y="4094921"/>
                <a:ext cx="556592" cy="298174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Tabular Editor and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113342" y="2023207"/>
            <a:ext cx="9043091" cy="3337762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Dataset objects support localization through translations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6FB0C-F8A5-43A6-BF42-E8CE857418B6}"/>
              </a:ext>
            </a:extLst>
          </p:cNvPr>
          <p:cNvSpPr/>
          <p:nvPr/>
        </p:nvSpPr>
        <p:spPr>
          <a:xfrm>
            <a:off x="7970919" y="1209302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5B9D-FBA3-49EE-925D-175BB117BBA9}"/>
              </a:ext>
            </a:extLst>
          </p:cNvPr>
          <p:cNvSpPr/>
          <p:nvPr/>
        </p:nvSpPr>
        <p:spPr>
          <a:xfrm>
            <a:off x="8286224" y="1591289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BD32-6AB8-4708-860E-C237694428AB}"/>
              </a:ext>
            </a:extLst>
          </p:cNvPr>
          <p:cNvSpPr/>
          <p:nvPr/>
        </p:nvSpPr>
        <p:spPr>
          <a:xfrm>
            <a:off x="8612593" y="197327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42F2-1610-414E-B4FB-6F1137B80A6E}"/>
              </a:ext>
            </a:extLst>
          </p:cNvPr>
          <p:cNvSpPr/>
          <p:nvPr/>
        </p:nvSpPr>
        <p:spPr>
          <a:xfrm>
            <a:off x="9003959" y="2355260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338C5-0D65-48BE-B5F3-382850EFF788}"/>
              </a:ext>
            </a:extLst>
          </p:cNvPr>
          <p:cNvSpPr/>
          <p:nvPr/>
        </p:nvSpPr>
        <p:spPr>
          <a:xfrm>
            <a:off x="9003959" y="273724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190E-8367-45A0-85C2-AE0DE0469118}"/>
              </a:ext>
            </a:extLst>
          </p:cNvPr>
          <p:cNvSpPr/>
          <p:nvPr/>
        </p:nvSpPr>
        <p:spPr>
          <a:xfrm>
            <a:off x="9003959" y="3119231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Relationship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45A053-6F59-43A6-A22C-55DE6127777C}"/>
              </a:ext>
            </a:extLst>
          </p:cNvPr>
          <p:cNvSpPr/>
          <p:nvPr/>
        </p:nvSpPr>
        <p:spPr>
          <a:xfrm>
            <a:off x="9003959" y="350121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Perspective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A6F3F-E747-4F66-920A-2785D73578EE}"/>
              </a:ext>
            </a:extLst>
          </p:cNvPr>
          <p:cNvSpPr/>
          <p:nvPr/>
        </p:nvSpPr>
        <p:spPr>
          <a:xfrm>
            <a:off x="9003959" y="3883200"/>
            <a:ext cx="1916722" cy="285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Culture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BE103-9BBC-4604-917C-D1837EBB9EE7}"/>
              </a:ext>
            </a:extLst>
          </p:cNvPr>
          <p:cNvSpPr/>
          <p:nvPr/>
        </p:nvSpPr>
        <p:spPr>
          <a:xfrm>
            <a:off x="9003959" y="4265187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BF4939-C1FE-4A55-992E-9EE123C55C02}"/>
              </a:ext>
            </a:extLst>
          </p:cNvPr>
          <p:cNvCxnSpPr>
            <a:cxnSpLocks/>
          </p:cNvCxnSpPr>
          <p:nvPr/>
        </p:nvCxnSpPr>
        <p:spPr>
          <a:xfrm>
            <a:off x="8058149" y="1494367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66130-8DFD-4320-914B-85282629232A}"/>
              </a:ext>
            </a:extLst>
          </p:cNvPr>
          <p:cNvCxnSpPr/>
          <p:nvPr/>
        </p:nvCxnSpPr>
        <p:spPr>
          <a:xfrm>
            <a:off x="8058149" y="1729222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BAE9EF-F835-4869-A5EF-60081EC1D6C5}"/>
              </a:ext>
            </a:extLst>
          </p:cNvPr>
          <p:cNvCxnSpPr>
            <a:cxnSpLocks/>
          </p:cNvCxnSpPr>
          <p:nvPr/>
        </p:nvCxnSpPr>
        <p:spPr>
          <a:xfrm>
            <a:off x="8391103" y="1876354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58F4D-4D8D-4AD2-B850-71CB504854D6}"/>
              </a:ext>
            </a:extLst>
          </p:cNvPr>
          <p:cNvCxnSpPr>
            <a:cxnSpLocks/>
          </p:cNvCxnSpPr>
          <p:nvPr/>
        </p:nvCxnSpPr>
        <p:spPr>
          <a:xfrm>
            <a:off x="8391103" y="2111209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F25AB5-6C2C-41B5-8AA9-71ACCFD9E62B}"/>
              </a:ext>
            </a:extLst>
          </p:cNvPr>
          <p:cNvCxnSpPr>
            <a:cxnSpLocks/>
          </p:cNvCxnSpPr>
          <p:nvPr/>
        </p:nvCxnSpPr>
        <p:spPr>
          <a:xfrm>
            <a:off x="8788156" y="2258340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8E7F3-CAD2-45A3-AD6A-1E726627E9DC}"/>
              </a:ext>
            </a:extLst>
          </p:cNvPr>
          <p:cNvCxnSpPr>
            <a:cxnSpLocks/>
          </p:cNvCxnSpPr>
          <p:nvPr/>
        </p:nvCxnSpPr>
        <p:spPr>
          <a:xfrm>
            <a:off x="8788156" y="2493195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B738EE-021A-45A2-AA23-D372A806F4FE}"/>
              </a:ext>
            </a:extLst>
          </p:cNvPr>
          <p:cNvCxnSpPr>
            <a:cxnSpLocks/>
          </p:cNvCxnSpPr>
          <p:nvPr/>
        </p:nvCxnSpPr>
        <p:spPr>
          <a:xfrm>
            <a:off x="8789936" y="2493195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EF81B-36B2-452F-9B9D-F22B661E21D3}"/>
              </a:ext>
            </a:extLst>
          </p:cNvPr>
          <p:cNvCxnSpPr>
            <a:cxnSpLocks/>
          </p:cNvCxnSpPr>
          <p:nvPr/>
        </p:nvCxnSpPr>
        <p:spPr>
          <a:xfrm>
            <a:off x="8789936" y="2886166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E74BB6-0CB6-4B1E-9EED-401C2B0348D0}"/>
              </a:ext>
            </a:extLst>
          </p:cNvPr>
          <p:cNvCxnSpPr>
            <a:cxnSpLocks/>
          </p:cNvCxnSpPr>
          <p:nvPr/>
        </p:nvCxnSpPr>
        <p:spPr>
          <a:xfrm>
            <a:off x="8789936" y="2886166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A50B65-0594-44DB-84F4-35162A8DDED7}"/>
              </a:ext>
            </a:extLst>
          </p:cNvPr>
          <p:cNvCxnSpPr>
            <a:cxnSpLocks/>
          </p:cNvCxnSpPr>
          <p:nvPr/>
        </p:nvCxnSpPr>
        <p:spPr>
          <a:xfrm>
            <a:off x="8789936" y="3279137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7D6B07-0715-414D-9BBC-CA284C7D6355}"/>
              </a:ext>
            </a:extLst>
          </p:cNvPr>
          <p:cNvCxnSpPr>
            <a:cxnSpLocks/>
          </p:cNvCxnSpPr>
          <p:nvPr/>
        </p:nvCxnSpPr>
        <p:spPr>
          <a:xfrm>
            <a:off x="8789557" y="3259982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446C58-D13E-463C-8795-D11E68FE7D86}"/>
              </a:ext>
            </a:extLst>
          </p:cNvPr>
          <p:cNvCxnSpPr>
            <a:cxnSpLocks/>
          </p:cNvCxnSpPr>
          <p:nvPr/>
        </p:nvCxnSpPr>
        <p:spPr>
          <a:xfrm>
            <a:off x="8789557" y="3652953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DEEB87-2B2E-451F-A932-0B07B52A08C1}"/>
              </a:ext>
            </a:extLst>
          </p:cNvPr>
          <p:cNvCxnSpPr>
            <a:cxnSpLocks/>
          </p:cNvCxnSpPr>
          <p:nvPr/>
        </p:nvCxnSpPr>
        <p:spPr>
          <a:xfrm>
            <a:off x="8783905" y="3638124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D3F901-B1F6-4D35-8863-6CCADEDFB3B1}"/>
              </a:ext>
            </a:extLst>
          </p:cNvPr>
          <p:cNvCxnSpPr>
            <a:cxnSpLocks/>
          </p:cNvCxnSpPr>
          <p:nvPr/>
        </p:nvCxnSpPr>
        <p:spPr>
          <a:xfrm>
            <a:off x="8783905" y="4031095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3A81C1-8B9A-4EA0-92AC-7C108802B9F6}"/>
              </a:ext>
            </a:extLst>
          </p:cNvPr>
          <p:cNvCxnSpPr>
            <a:cxnSpLocks/>
          </p:cNvCxnSpPr>
          <p:nvPr/>
        </p:nvCxnSpPr>
        <p:spPr>
          <a:xfrm>
            <a:off x="8783905" y="4025732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69C9B0-D6F2-439A-8B85-FEDB2D35E717}"/>
              </a:ext>
            </a:extLst>
          </p:cNvPr>
          <p:cNvCxnSpPr>
            <a:cxnSpLocks/>
          </p:cNvCxnSpPr>
          <p:nvPr/>
        </p:nvCxnSpPr>
        <p:spPr>
          <a:xfrm>
            <a:off x="8783905" y="4418703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142285-C40C-453C-8B7D-7A8C1C7C86D5}"/>
              </a:ext>
            </a:extLst>
          </p:cNvPr>
          <p:cNvGrpSpPr/>
          <p:nvPr/>
        </p:nvGrpSpPr>
        <p:grpSpPr>
          <a:xfrm>
            <a:off x="745784" y="2726595"/>
            <a:ext cx="1650794" cy="1551884"/>
            <a:chOff x="1133060" y="854765"/>
            <a:chExt cx="1650794" cy="15518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9351C4-2564-4D69-B384-77E24085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604" y="930274"/>
              <a:ext cx="1619250" cy="147637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F1C13D-3BD8-4C48-9FED-BFA7ABCCDE39}"/>
                </a:ext>
              </a:extLst>
            </p:cNvPr>
            <p:cNvSpPr/>
            <p:nvPr/>
          </p:nvSpPr>
          <p:spPr>
            <a:xfrm>
              <a:off x="1133060" y="854765"/>
              <a:ext cx="1500809" cy="15405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6" y="4141830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507" y="4989169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62983-7D1D-494F-BDA1-2221CDC9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Culture to a Dataset Definition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992A15-46F9-4184-B5B8-327C44A56E92}"/>
              </a:ext>
            </a:extLst>
          </p:cNvPr>
          <p:cNvSpPr/>
          <p:nvPr/>
        </p:nvSpPr>
        <p:spPr>
          <a:xfrm>
            <a:off x="3385781" y="1511474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28FF59-1495-4430-B1C5-C1E4B48AD7CB}"/>
              </a:ext>
            </a:extLst>
          </p:cNvPr>
          <p:cNvSpPr/>
          <p:nvPr/>
        </p:nvSpPr>
        <p:spPr>
          <a:xfrm>
            <a:off x="3701086" y="1893461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Databases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0C5AAE-E5D0-4FAA-9C14-44E855BB0ED0}"/>
              </a:ext>
            </a:extLst>
          </p:cNvPr>
          <p:cNvSpPr/>
          <p:nvPr/>
        </p:nvSpPr>
        <p:spPr>
          <a:xfrm>
            <a:off x="4027455" y="2275447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A568F7-F569-4BED-950E-3547AF4E9B7B}"/>
              </a:ext>
            </a:extLst>
          </p:cNvPr>
          <p:cNvCxnSpPr>
            <a:cxnSpLocks/>
          </p:cNvCxnSpPr>
          <p:nvPr/>
        </p:nvCxnSpPr>
        <p:spPr>
          <a:xfrm>
            <a:off x="3473011" y="1796539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3AD710-C329-42E4-B928-4E58DFD58E76}"/>
              </a:ext>
            </a:extLst>
          </p:cNvPr>
          <p:cNvCxnSpPr/>
          <p:nvPr/>
        </p:nvCxnSpPr>
        <p:spPr>
          <a:xfrm>
            <a:off x="3473011" y="2031394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913AC0-2ABD-4C06-AC71-2CD4D87F8334}"/>
              </a:ext>
            </a:extLst>
          </p:cNvPr>
          <p:cNvCxnSpPr>
            <a:cxnSpLocks/>
          </p:cNvCxnSpPr>
          <p:nvPr/>
        </p:nvCxnSpPr>
        <p:spPr>
          <a:xfrm>
            <a:off x="3805965" y="2178526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53325E-4EDD-4D57-A627-0C28F6188B33}"/>
              </a:ext>
            </a:extLst>
          </p:cNvPr>
          <p:cNvCxnSpPr>
            <a:cxnSpLocks/>
          </p:cNvCxnSpPr>
          <p:nvPr/>
        </p:nvCxnSpPr>
        <p:spPr>
          <a:xfrm>
            <a:off x="3805965" y="2413381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9F72640-4EF5-4178-B200-C10DAE13830D}"/>
              </a:ext>
            </a:extLst>
          </p:cNvPr>
          <p:cNvSpPr/>
          <p:nvPr/>
        </p:nvSpPr>
        <p:spPr>
          <a:xfrm>
            <a:off x="3258104" y="1357412"/>
            <a:ext cx="3260938" cy="17483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B2017F-177A-47A0-8C1D-1E1AE8E5F600}"/>
              </a:ext>
            </a:extLst>
          </p:cNvPr>
          <p:cNvSpPr/>
          <p:nvPr/>
        </p:nvSpPr>
        <p:spPr>
          <a:xfrm>
            <a:off x="4439986" y="2664330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F880F5-9D18-49F8-81FB-78AC83D2FD29}"/>
              </a:ext>
            </a:extLst>
          </p:cNvPr>
          <p:cNvCxnSpPr>
            <a:cxnSpLocks/>
          </p:cNvCxnSpPr>
          <p:nvPr/>
        </p:nvCxnSpPr>
        <p:spPr>
          <a:xfrm>
            <a:off x="4218496" y="2567409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D316C5-5189-4E40-950E-BA3D605C0CC2}"/>
              </a:ext>
            </a:extLst>
          </p:cNvPr>
          <p:cNvCxnSpPr>
            <a:cxnSpLocks/>
          </p:cNvCxnSpPr>
          <p:nvPr/>
        </p:nvCxnSpPr>
        <p:spPr>
          <a:xfrm>
            <a:off x="4218496" y="2802264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966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6FB0C-F8A5-43A6-BF42-E8CE857418B6}"/>
              </a:ext>
            </a:extLst>
          </p:cNvPr>
          <p:cNvSpPr/>
          <p:nvPr/>
        </p:nvSpPr>
        <p:spPr>
          <a:xfrm>
            <a:off x="7970919" y="1209302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F5B9D-FBA3-49EE-925D-175BB117BBA9}"/>
              </a:ext>
            </a:extLst>
          </p:cNvPr>
          <p:cNvSpPr/>
          <p:nvPr/>
        </p:nvSpPr>
        <p:spPr>
          <a:xfrm>
            <a:off x="8286224" y="1591289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BD32-6AB8-4708-860E-C237694428AB}"/>
              </a:ext>
            </a:extLst>
          </p:cNvPr>
          <p:cNvSpPr/>
          <p:nvPr/>
        </p:nvSpPr>
        <p:spPr>
          <a:xfrm>
            <a:off x="8612593" y="197327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42F2-1610-414E-B4FB-6F1137B80A6E}"/>
              </a:ext>
            </a:extLst>
          </p:cNvPr>
          <p:cNvSpPr/>
          <p:nvPr/>
        </p:nvSpPr>
        <p:spPr>
          <a:xfrm>
            <a:off x="9003959" y="2355260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338C5-0D65-48BE-B5F3-382850EFF788}"/>
              </a:ext>
            </a:extLst>
          </p:cNvPr>
          <p:cNvSpPr/>
          <p:nvPr/>
        </p:nvSpPr>
        <p:spPr>
          <a:xfrm>
            <a:off x="9003959" y="273724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190E-8367-45A0-85C2-AE0DE0469118}"/>
              </a:ext>
            </a:extLst>
          </p:cNvPr>
          <p:cNvSpPr/>
          <p:nvPr/>
        </p:nvSpPr>
        <p:spPr>
          <a:xfrm>
            <a:off x="9003959" y="3119231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Relationship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45A053-6F59-43A6-A22C-55DE6127777C}"/>
              </a:ext>
            </a:extLst>
          </p:cNvPr>
          <p:cNvSpPr/>
          <p:nvPr/>
        </p:nvSpPr>
        <p:spPr>
          <a:xfrm>
            <a:off x="9003959" y="350121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Perspective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A6F3F-E747-4F66-920A-2785D73578EE}"/>
              </a:ext>
            </a:extLst>
          </p:cNvPr>
          <p:cNvSpPr/>
          <p:nvPr/>
        </p:nvSpPr>
        <p:spPr>
          <a:xfrm>
            <a:off x="9003959" y="3883200"/>
            <a:ext cx="1916722" cy="285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Culture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BE103-9BBC-4604-917C-D1837EBB9EE7}"/>
              </a:ext>
            </a:extLst>
          </p:cNvPr>
          <p:cNvSpPr/>
          <p:nvPr/>
        </p:nvSpPr>
        <p:spPr>
          <a:xfrm>
            <a:off x="9003959" y="4265187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BF4939-C1FE-4A55-992E-9EE123C55C02}"/>
              </a:ext>
            </a:extLst>
          </p:cNvPr>
          <p:cNvCxnSpPr>
            <a:cxnSpLocks/>
          </p:cNvCxnSpPr>
          <p:nvPr/>
        </p:nvCxnSpPr>
        <p:spPr>
          <a:xfrm>
            <a:off x="8058149" y="1494367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66130-8DFD-4320-914B-85282629232A}"/>
              </a:ext>
            </a:extLst>
          </p:cNvPr>
          <p:cNvCxnSpPr/>
          <p:nvPr/>
        </p:nvCxnSpPr>
        <p:spPr>
          <a:xfrm>
            <a:off x="8058149" y="1729222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BAE9EF-F835-4869-A5EF-60081EC1D6C5}"/>
              </a:ext>
            </a:extLst>
          </p:cNvPr>
          <p:cNvCxnSpPr>
            <a:cxnSpLocks/>
          </p:cNvCxnSpPr>
          <p:nvPr/>
        </p:nvCxnSpPr>
        <p:spPr>
          <a:xfrm>
            <a:off x="8391103" y="1876354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58F4D-4D8D-4AD2-B850-71CB504854D6}"/>
              </a:ext>
            </a:extLst>
          </p:cNvPr>
          <p:cNvCxnSpPr>
            <a:cxnSpLocks/>
          </p:cNvCxnSpPr>
          <p:nvPr/>
        </p:nvCxnSpPr>
        <p:spPr>
          <a:xfrm>
            <a:off x="8391103" y="2111209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F25AB5-6C2C-41B5-8AA9-71ACCFD9E62B}"/>
              </a:ext>
            </a:extLst>
          </p:cNvPr>
          <p:cNvCxnSpPr>
            <a:cxnSpLocks/>
          </p:cNvCxnSpPr>
          <p:nvPr/>
        </p:nvCxnSpPr>
        <p:spPr>
          <a:xfrm>
            <a:off x="8788156" y="2258340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8E7F3-CAD2-45A3-AD6A-1E726627E9DC}"/>
              </a:ext>
            </a:extLst>
          </p:cNvPr>
          <p:cNvCxnSpPr>
            <a:cxnSpLocks/>
          </p:cNvCxnSpPr>
          <p:nvPr/>
        </p:nvCxnSpPr>
        <p:spPr>
          <a:xfrm>
            <a:off x="8788156" y="2493195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B738EE-021A-45A2-AA23-D372A806F4FE}"/>
              </a:ext>
            </a:extLst>
          </p:cNvPr>
          <p:cNvCxnSpPr>
            <a:cxnSpLocks/>
          </p:cNvCxnSpPr>
          <p:nvPr/>
        </p:nvCxnSpPr>
        <p:spPr>
          <a:xfrm>
            <a:off x="8789936" y="2493195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EF81B-36B2-452F-9B9D-F22B661E21D3}"/>
              </a:ext>
            </a:extLst>
          </p:cNvPr>
          <p:cNvCxnSpPr>
            <a:cxnSpLocks/>
          </p:cNvCxnSpPr>
          <p:nvPr/>
        </p:nvCxnSpPr>
        <p:spPr>
          <a:xfrm>
            <a:off x="8789936" y="2886166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E74BB6-0CB6-4B1E-9EED-401C2B0348D0}"/>
              </a:ext>
            </a:extLst>
          </p:cNvPr>
          <p:cNvCxnSpPr>
            <a:cxnSpLocks/>
          </p:cNvCxnSpPr>
          <p:nvPr/>
        </p:nvCxnSpPr>
        <p:spPr>
          <a:xfrm>
            <a:off x="8789936" y="2886166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A50B65-0594-44DB-84F4-35162A8DDED7}"/>
              </a:ext>
            </a:extLst>
          </p:cNvPr>
          <p:cNvCxnSpPr>
            <a:cxnSpLocks/>
          </p:cNvCxnSpPr>
          <p:nvPr/>
        </p:nvCxnSpPr>
        <p:spPr>
          <a:xfrm>
            <a:off x="8789936" y="3279137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7D6B07-0715-414D-9BBC-CA284C7D6355}"/>
              </a:ext>
            </a:extLst>
          </p:cNvPr>
          <p:cNvCxnSpPr>
            <a:cxnSpLocks/>
          </p:cNvCxnSpPr>
          <p:nvPr/>
        </p:nvCxnSpPr>
        <p:spPr>
          <a:xfrm>
            <a:off x="8789557" y="3259982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446C58-D13E-463C-8795-D11E68FE7D86}"/>
              </a:ext>
            </a:extLst>
          </p:cNvPr>
          <p:cNvCxnSpPr>
            <a:cxnSpLocks/>
          </p:cNvCxnSpPr>
          <p:nvPr/>
        </p:nvCxnSpPr>
        <p:spPr>
          <a:xfrm>
            <a:off x="8789557" y="3652953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DEEB87-2B2E-451F-A932-0B07B52A08C1}"/>
              </a:ext>
            </a:extLst>
          </p:cNvPr>
          <p:cNvCxnSpPr>
            <a:cxnSpLocks/>
          </p:cNvCxnSpPr>
          <p:nvPr/>
        </p:nvCxnSpPr>
        <p:spPr>
          <a:xfrm>
            <a:off x="8783905" y="3638124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D3F901-B1F6-4D35-8863-6CCADEDFB3B1}"/>
              </a:ext>
            </a:extLst>
          </p:cNvPr>
          <p:cNvCxnSpPr>
            <a:cxnSpLocks/>
          </p:cNvCxnSpPr>
          <p:nvPr/>
        </p:nvCxnSpPr>
        <p:spPr>
          <a:xfrm>
            <a:off x="8783905" y="4031095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3A81C1-8B9A-4EA0-92AC-7C108802B9F6}"/>
              </a:ext>
            </a:extLst>
          </p:cNvPr>
          <p:cNvCxnSpPr>
            <a:cxnSpLocks/>
          </p:cNvCxnSpPr>
          <p:nvPr/>
        </p:nvCxnSpPr>
        <p:spPr>
          <a:xfrm>
            <a:off x="8783905" y="4025732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69C9B0-D6F2-439A-8B85-FEDB2D35E717}"/>
              </a:ext>
            </a:extLst>
          </p:cNvPr>
          <p:cNvCxnSpPr>
            <a:cxnSpLocks/>
          </p:cNvCxnSpPr>
          <p:nvPr/>
        </p:nvCxnSpPr>
        <p:spPr>
          <a:xfrm>
            <a:off x="8783905" y="4418703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C162983-7D1D-494F-BDA1-2221CDC9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Culture to a Dataset Definition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992A15-46F9-4184-B5B8-327C44A56E92}"/>
              </a:ext>
            </a:extLst>
          </p:cNvPr>
          <p:cNvSpPr/>
          <p:nvPr/>
        </p:nvSpPr>
        <p:spPr>
          <a:xfrm>
            <a:off x="3385781" y="1511474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28FF59-1495-4430-B1C5-C1E4B48AD7CB}"/>
              </a:ext>
            </a:extLst>
          </p:cNvPr>
          <p:cNvSpPr/>
          <p:nvPr/>
        </p:nvSpPr>
        <p:spPr>
          <a:xfrm>
            <a:off x="3701086" y="1893461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Tables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0C5AAE-E5D0-4FAA-9C14-44E855BB0ED0}"/>
              </a:ext>
            </a:extLst>
          </p:cNvPr>
          <p:cNvSpPr/>
          <p:nvPr/>
        </p:nvSpPr>
        <p:spPr>
          <a:xfrm>
            <a:off x="4027455" y="2275447"/>
            <a:ext cx="1916722" cy="285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A568F7-F569-4BED-950E-3547AF4E9B7B}"/>
              </a:ext>
            </a:extLst>
          </p:cNvPr>
          <p:cNvCxnSpPr>
            <a:cxnSpLocks/>
          </p:cNvCxnSpPr>
          <p:nvPr/>
        </p:nvCxnSpPr>
        <p:spPr>
          <a:xfrm>
            <a:off x="3473011" y="1796539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3AD710-C329-42E4-B928-4E58DFD58E76}"/>
              </a:ext>
            </a:extLst>
          </p:cNvPr>
          <p:cNvCxnSpPr/>
          <p:nvPr/>
        </p:nvCxnSpPr>
        <p:spPr>
          <a:xfrm>
            <a:off x="3473011" y="2031394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913AC0-2ABD-4C06-AC71-2CD4D87F8334}"/>
              </a:ext>
            </a:extLst>
          </p:cNvPr>
          <p:cNvCxnSpPr>
            <a:cxnSpLocks/>
          </p:cNvCxnSpPr>
          <p:nvPr/>
        </p:nvCxnSpPr>
        <p:spPr>
          <a:xfrm>
            <a:off x="3805965" y="2178526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53325E-4EDD-4D57-A627-0C28F6188B33}"/>
              </a:ext>
            </a:extLst>
          </p:cNvPr>
          <p:cNvCxnSpPr>
            <a:cxnSpLocks/>
          </p:cNvCxnSpPr>
          <p:nvPr/>
        </p:nvCxnSpPr>
        <p:spPr>
          <a:xfrm>
            <a:off x="3805965" y="2413381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9F72640-4EF5-4178-B200-C10DAE13830D}"/>
              </a:ext>
            </a:extLst>
          </p:cNvPr>
          <p:cNvSpPr/>
          <p:nvPr/>
        </p:nvSpPr>
        <p:spPr>
          <a:xfrm>
            <a:off x="3258104" y="1357413"/>
            <a:ext cx="3324000" cy="25209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B2017F-177A-47A0-8C1D-1E1AE8E5F600}"/>
              </a:ext>
            </a:extLst>
          </p:cNvPr>
          <p:cNvSpPr/>
          <p:nvPr/>
        </p:nvSpPr>
        <p:spPr>
          <a:xfrm>
            <a:off x="4439986" y="2664330"/>
            <a:ext cx="1916722" cy="285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Columns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F880F5-9D18-49F8-81FB-78AC83D2FD29}"/>
              </a:ext>
            </a:extLst>
          </p:cNvPr>
          <p:cNvCxnSpPr>
            <a:cxnSpLocks/>
          </p:cNvCxnSpPr>
          <p:nvPr/>
        </p:nvCxnSpPr>
        <p:spPr>
          <a:xfrm>
            <a:off x="4218496" y="2567409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D316C5-5189-4E40-950E-BA3D605C0CC2}"/>
              </a:ext>
            </a:extLst>
          </p:cNvPr>
          <p:cNvCxnSpPr>
            <a:cxnSpLocks/>
          </p:cNvCxnSpPr>
          <p:nvPr/>
        </p:nvCxnSpPr>
        <p:spPr>
          <a:xfrm>
            <a:off x="4218496" y="2802264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AD48FD8-F01F-4D4A-BD91-14BA026EC785}"/>
              </a:ext>
            </a:extLst>
          </p:cNvPr>
          <p:cNvSpPr/>
          <p:nvPr/>
        </p:nvSpPr>
        <p:spPr>
          <a:xfrm>
            <a:off x="4440792" y="3053219"/>
            <a:ext cx="1916722" cy="285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Measures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CE4D25-BB95-43DE-8839-81E8586444C4}"/>
              </a:ext>
            </a:extLst>
          </p:cNvPr>
          <p:cNvCxnSpPr>
            <a:cxnSpLocks/>
          </p:cNvCxnSpPr>
          <p:nvPr/>
        </p:nvCxnSpPr>
        <p:spPr>
          <a:xfrm>
            <a:off x="4219302" y="2798956"/>
            <a:ext cx="0" cy="4054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646861-A771-4D3D-8041-4E33BDE9D3A3}"/>
              </a:ext>
            </a:extLst>
          </p:cNvPr>
          <p:cNvCxnSpPr>
            <a:cxnSpLocks/>
          </p:cNvCxnSpPr>
          <p:nvPr/>
        </p:nvCxnSpPr>
        <p:spPr>
          <a:xfrm>
            <a:off x="4219302" y="3191153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D77B6EB-BD31-4507-950B-31F0FF5E8B68}"/>
              </a:ext>
            </a:extLst>
          </p:cNvPr>
          <p:cNvSpPr/>
          <p:nvPr/>
        </p:nvSpPr>
        <p:spPr>
          <a:xfrm>
            <a:off x="4437363" y="3434219"/>
            <a:ext cx="1916722" cy="285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Hierarchies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3D4D67-4511-498D-ADA1-5EC65EC65330}"/>
              </a:ext>
            </a:extLst>
          </p:cNvPr>
          <p:cNvCxnSpPr>
            <a:cxnSpLocks/>
          </p:cNvCxnSpPr>
          <p:nvPr/>
        </p:nvCxnSpPr>
        <p:spPr>
          <a:xfrm>
            <a:off x="4215873" y="3169734"/>
            <a:ext cx="0" cy="415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F9ED75C-D680-41C6-B8E4-1513B1B66A84}"/>
              </a:ext>
            </a:extLst>
          </p:cNvPr>
          <p:cNvCxnSpPr>
            <a:cxnSpLocks/>
          </p:cNvCxnSpPr>
          <p:nvPr/>
        </p:nvCxnSpPr>
        <p:spPr>
          <a:xfrm>
            <a:off x="4215873" y="3572153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435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D6BD32-6AB8-4708-860E-C237694428AB}"/>
              </a:ext>
            </a:extLst>
          </p:cNvPr>
          <p:cNvSpPr/>
          <p:nvPr/>
        </p:nvSpPr>
        <p:spPr>
          <a:xfrm>
            <a:off x="6610057" y="1241755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338C5-0D65-48BE-B5F3-382850EFF788}"/>
              </a:ext>
            </a:extLst>
          </p:cNvPr>
          <p:cNvSpPr/>
          <p:nvPr/>
        </p:nvSpPr>
        <p:spPr>
          <a:xfrm>
            <a:off x="7001423" y="2005725"/>
            <a:ext cx="1916722" cy="285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Cultures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A6F3F-E747-4F66-920A-2785D73578EE}"/>
              </a:ext>
            </a:extLst>
          </p:cNvPr>
          <p:cNvSpPr/>
          <p:nvPr/>
        </p:nvSpPr>
        <p:spPr>
          <a:xfrm>
            <a:off x="7001423" y="1624632"/>
            <a:ext cx="1916722" cy="285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F25AB5-6C2C-41B5-8AA9-71ACCFD9E62B}"/>
              </a:ext>
            </a:extLst>
          </p:cNvPr>
          <p:cNvCxnSpPr>
            <a:cxnSpLocks/>
          </p:cNvCxnSpPr>
          <p:nvPr/>
        </p:nvCxnSpPr>
        <p:spPr>
          <a:xfrm>
            <a:off x="6785620" y="1526820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8E7F3-CAD2-45A3-AD6A-1E726627E9DC}"/>
              </a:ext>
            </a:extLst>
          </p:cNvPr>
          <p:cNvCxnSpPr>
            <a:cxnSpLocks/>
          </p:cNvCxnSpPr>
          <p:nvPr/>
        </p:nvCxnSpPr>
        <p:spPr>
          <a:xfrm>
            <a:off x="6785620" y="1761675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B738EE-021A-45A2-AA23-D372A806F4FE}"/>
              </a:ext>
            </a:extLst>
          </p:cNvPr>
          <p:cNvCxnSpPr>
            <a:cxnSpLocks/>
          </p:cNvCxnSpPr>
          <p:nvPr/>
        </p:nvCxnSpPr>
        <p:spPr>
          <a:xfrm>
            <a:off x="6787400" y="1761675"/>
            <a:ext cx="0" cy="406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EF81B-36B2-452F-9B9D-F22B661E21D3}"/>
              </a:ext>
            </a:extLst>
          </p:cNvPr>
          <p:cNvCxnSpPr>
            <a:cxnSpLocks/>
          </p:cNvCxnSpPr>
          <p:nvPr/>
        </p:nvCxnSpPr>
        <p:spPr>
          <a:xfrm>
            <a:off x="6787400" y="2154646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142285-C40C-453C-8B7D-7A8C1C7C86D5}"/>
              </a:ext>
            </a:extLst>
          </p:cNvPr>
          <p:cNvGrpSpPr/>
          <p:nvPr/>
        </p:nvGrpSpPr>
        <p:grpSpPr>
          <a:xfrm>
            <a:off x="745784" y="2726595"/>
            <a:ext cx="1650794" cy="1551884"/>
            <a:chOff x="1133060" y="854765"/>
            <a:chExt cx="1650794" cy="15518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9351C4-2564-4D69-B384-77E240856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604" y="930274"/>
              <a:ext cx="1619250" cy="147637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F1C13D-3BD8-4C48-9FED-BFA7ABCCDE39}"/>
                </a:ext>
              </a:extLst>
            </p:cNvPr>
            <p:cNvSpPr/>
            <p:nvPr/>
          </p:nvSpPr>
          <p:spPr>
            <a:xfrm>
              <a:off x="1133060" y="854765"/>
              <a:ext cx="1500809" cy="154056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6" y="4141830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811" y="3745585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62983-7D1D-494F-BDA1-2221CDC9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Culture to a Dataset Definition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992A15-46F9-4184-B5B8-327C44A56E92}"/>
              </a:ext>
            </a:extLst>
          </p:cNvPr>
          <p:cNvSpPr/>
          <p:nvPr/>
        </p:nvSpPr>
        <p:spPr>
          <a:xfrm>
            <a:off x="3385781" y="1511474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28FF59-1495-4430-B1C5-C1E4B48AD7CB}"/>
              </a:ext>
            </a:extLst>
          </p:cNvPr>
          <p:cNvSpPr/>
          <p:nvPr/>
        </p:nvSpPr>
        <p:spPr>
          <a:xfrm>
            <a:off x="3701086" y="1893461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0C5AAE-E5D0-4FAA-9C14-44E855BB0ED0}"/>
              </a:ext>
            </a:extLst>
          </p:cNvPr>
          <p:cNvSpPr/>
          <p:nvPr/>
        </p:nvSpPr>
        <p:spPr>
          <a:xfrm>
            <a:off x="4027455" y="2275447"/>
            <a:ext cx="1916722" cy="2850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A568F7-F569-4BED-950E-3547AF4E9B7B}"/>
              </a:ext>
            </a:extLst>
          </p:cNvPr>
          <p:cNvCxnSpPr>
            <a:cxnSpLocks/>
          </p:cNvCxnSpPr>
          <p:nvPr/>
        </p:nvCxnSpPr>
        <p:spPr>
          <a:xfrm>
            <a:off x="3473011" y="1796539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3AD710-C329-42E4-B928-4E58DFD58E76}"/>
              </a:ext>
            </a:extLst>
          </p:cNvPr>
          <p:cNvCxnSpPr/>
          <p:nvPr/>
        </p:nvCxnSpPr>
        <p:spPr>
          <a:xfrm>
            <a:off x="3473011" y="2031394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913AC0-2ABD-4C06-AC71-2CD4D87F8334}"/>
              </a:ext>
            </a:extLst>
          </p:cNvPr>
          <p:cNvCxnSpPr>
            <a:cxnSpLocks/>
          </p:cNvCxnSpPr>
          <p:nvPr/>
        </p:nvCxnSpPr>
        <p:spPr>
          <a:xfrm>
            <a:off x="3805965" y="2178526"/>
            <a:ext cx="0" cy="248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53325E-4EDD-4D57-A627-0C28F6188B33}"/>
              </a:ext>
            </a:extLst>
          </p:cNvPr>
          <p:cNvCxnSpPr>
            <a:cxnSpLocks/>
          </p:cNvCxnSpPr>
          <p:nvPr/>
        </p:nvCxnSpPr>
        <p:spPr>
          <a:xfrm>
            <a:off x="3805965" y="2413381"/>
            <a:ext cx="1903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9F72640-4EF5-4178-B200-C10DAE13830D}"/>
              </a:ext>
            </a:extLst>
          </p:cNvPr>
          <p:cNvSpPr/>
          <p:nvPr/>
        </p:nvSpPr>
        <p:spPr>
          <a:xfrm>
            <a:off x="3218688" y="1325880"/>
            <a:ext cx="2926080" cy="14721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0649CA-BC9C-45E1-A249-2CDC12CABF9B}"/>
              </a:ext>
            </a:extLst>
          </p:cNvPr>
          <p:cNvSpPr/>
          <p:nvPr/>
        </p:nvSpPr>
        <p:spPr>
          <a:xfrm>
            <a:off x="6489192" y="1121664"/>
            <a:ext cx="2700528" cy="13289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3252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3CEA-9E4E-4877-B7F4-B334B6A7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44D8-BC3F-4987-90CC-3A0EF3BC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99" y="1654174"/>
            <a:ext cx="8905875" cy="3686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35924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755148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E40AD-68BF-4A2A-8280-F02A0B3D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61" y="3022536"/>
            <a:ext cx="10925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3573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50AF2-E5B9-432A-8F55-76E1269B0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" t="1487"/>
          <a:stretch/>
        </p:blipFill>
        <p:spPr>
          <a:xfrm>
            <a:off x="1197863" y="1051560"/>
            <a:ext cx="9902953" cy="351726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13906FE-3C56-45BF-9438-F5ADAA810580}"/>
              </a:ext>
            </a:extLst>
          </p:cNvPr>
          <p:cNvSpPr/>
          <p:nvPr/>
        </p:nvSpPr>
        <p:spPr>
          <a:xfrm>
            <a:off x="5870448" y="2194560"/>
            <a:ext cx="1252728" cy="79552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11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7C242-9C1B-46FF-B013-769E0F4D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7" y="453995"/>
            <a:ext cx="7031737" cy="2624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7669D-58ED-43FE-BBAE-045D78C2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1" y="3194428"/>
            <a:ext cx="7187185" cy="27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807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40554" y="3099706"/>
            <a:ext cx="7652839" cy="3747455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69715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b="1" dirty="0"/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Translated Display Folders</a:t>
            </a:r>
            <a:r>
              <a:rPr lang="en-US" dirty="0"/>
              <a:t>: used to add metadata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20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995680" y="2072640"/>
            <a:ext cx="11236960" cy="4023360"/>
          </a:xfrm>
          <a:prstGeom prst="rect">
            <a:avLst/>
          </a:prstGeom>
          <a:solidFill>
            <a:srgbClr val="F7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1324567" y="2311504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457441" y="2306320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6352649" y="4113030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8465-148C-4AC3-B630-EEE6E895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9B60F-2921-4CA9-8EEB-333C33163FB5}"/>
              </a:ext>
            </a:extLst>
          </p:cNvPr>
          <p:cNvSpPr/>
          <p:nvPr/>
        </p:nvSpPr>
        <p:spPr>
          <a:xfrm>
            <a:off x="1571347" y="3000651"/>
            <a:ext cx="8833281" cy="2929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Local Desktop Setup on Windows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BC2AD4-87FE-46FB-98BD-D64ABC32A7B0}"/>
              </a:ext>
            </a:extLst>
          </p:cNvPr>
          <p:cNvSpPr/>
          <p:nvPr/>
        </p:nvSpPr>
        <p:spPr>
          <a:xfrm>
            <a:off x="7010820" y="3212136"/>
            <a:ext cx="3225133" cy="22164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Power BI Desktop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Local AAS Engine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B879D5-5F76-4D92-96FB-5A625D774B44}"/>
              </a:ext>
            </a:extLst>
          </p:cNvPr>
          <p:cNvSpPr/>
          <p:nvPr/>
        </p:nvSpPr>
        <p:spPr>
          <a:xfrm>
            <a:off x="1778683" y="3212137"/>
            <a:ext cx="2932206" cy="22164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Custom External Tool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.NET 5 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4D529A-4139-4E7E-852B-271CC8791CFE}"/>
              </a:ext>
            </a:extLst>
          </p:cNvPr>
          <p:cNvSpPr/>
          <p:nvPr/>
        </p:nvSpPr>
        <p:spPr>
          <a:xfrm rot="5400000">
            <a:off x="6354752" y="4366669"/>
            <a:ext cx="1312137" cy="322441"/>
          </a:xfrm>
          <a:prstGeom prst="roundRect">
            <a:avLst>
              <a:gd name="adj" fmla="val 6749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XMLA Endpoint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EF372-557D-4BF1-852E-4A67225AAB79}"/>
              </a:ext>
            </a:extLst>
          </p:cNvPr>
          <p:cNvSpPr/>
          <p:nvPr/>
        </p:nvSpPr>
        <p:spPr>
          <a:xfrm>
            <a:off x="7440046" y="3962087"/>
            <a:ext cx="2512380" cy="99550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Dataset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C9935F-ADD5-4A7A-B7A9-97D5342DE6CC}"/>
              </a:ext>
            </a:extLst>
          </p:cNvPr>
          <p:cNvGrpSpPr/>
          <p:nvPr/>
        </p:nvGrpSpPr>
        <p:grpSpPr>
          <a:xfrm>
            <a:off x="1988595" y="3871821"/>
            <a:ext cx="2512381" cy="1308177"/>
            <a:chOff x="905522" y="804708"/>
            <a:chExt cx="2512381" cy="16541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14E015-B19F-49D8-B0C5-FC2DB58DF28B}"/>
                </a:ext>
              </a:extLst>
            </p:cNvPr>
            <p:cNvSpPr/>
            <p:nvPr/>
          </p:nvSpPr>
          <p:spPr>
            <a:xfrm>
              <a:off x="905523" y="804708"/>
              <a:ext cx="2512380" cy="5624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268943-614D-49FF-989B-452AC4F2BDF6}"/>
                </a:ext>
              </a:extLst>
            </p:cNvPr>
            <p:cNvSpPr/>
            <p:nvPr/>
          </p:nvSpPr>
          <p:spPr>
            <a:xfrm>
              <a:off x="905523" y="1333929"/>
              <a:ext cx="2512380" cy="5624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Tabular Object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413A11-AF59-4C2C-BBAB-90739602E781}"/>
                </a:ext>
              </a:extLst>
            </p:cNvPr>
            <p:cNvSpPr/>
            <p:nvPr/>
          </p:nvSpPr>
          <p:spPr>
            <a:xfrm>
              <a:off x="905522" y="1896383"/>
              <a:ext cx="2512380" cy="5624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.NET Runtime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70CE9C3-3042-43D6-8AC5-DE36E56EC3B9}"/>
              </a:ext>
            </a:extLst>
          </p:cNvPr>
          <p:cNvSpPr/>
          <p:nvPr/>
        </p:nvSpPr>
        <p:spPr>
          <a:xfrm>
            <a:off x="4429125" y="4210458"/>
            <a:ext cx="2343150" cy="62787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localhost:60823</a:t>
            </a:r>
          </a:p>
        </p:txBody>
      </p:sp>
    </p:spTree>
    <p:extLst>
      <p:ext uri="{BB962C8B-B14F-4D97-AF65-F5344CB8AC3E}">
        <p14:creationId xmlns:p14="http://schemas.microsoft.com/office/powerpoint/2010/main" val="39030191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5243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/>
              <a:t>What Not To Do</a:t>
            </a:r>
            <a:r>
              <a:rPr lang="en-US" dirty="0"/>
              <a:t> is more important than learning </a:t>
            </a:r>
            <a:r>
              <a:rPr lang="en-US" b="1" dirty="0"/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B9EEB-A9B1-450B-B27F-E507243C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28" y="1529200"/>
            <a:ext cx="9979683" cy="36858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F85BE-002F-46A4-9DBC-CFA8238109DA}"/>
              </a:ext>
            </a:extLst>
          </p:cNvPr>
          <p:cNvSpPr/>
          <p:nvPr/>
        </p:nvSpPr>
        <p:spPr>
          <a:xfrm>
            <a:off x="649356" y="2110408"/>
            <a:ext cx="8673547" cy="2759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3D43-8F01-4B26-BE07-9504366ED60D}"/>
              </a:ext>
            </a:extLst>
          </p:cNvPr>
          <p:cNvSpPr/>
          <p:nvPr/>
        </p:nvSpPr>
        <p:spPr>
          <a:xfrm>
            <a:off x="1073426" y="2405270"/>
            <a:ext cx="2445026" cy="215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SQL Database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84B73-2F48-44EB-B8B1-7699A891740C}"/>
              </a:ext>
            </a:extLst>
          </p:cNvPr>
          <p:cNvSpPr/>
          <p:nvPr/>
        </p:nvSpPr>
        <p:spPr>
          <a:xfrm>
            <a:off x="1321904" y="2604053"/>
            <a:ext cx="1977887" cy="151074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19EB-3468-4F96-9C91-6D578339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7" y="3174420"/>
            <a:ext cx="149542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6B7A41-70CE-4A2E-8291-FE62ED39097E}"/>
              </a:ext>
            </a:extLst>
          </p:cNvPr>
          <p:cNvSpPr/>
          <p:nvPr/>
        </p:nvSpPr>
        <p:spPr>
          <a:xfrm>
            <a:off x="6003236" y="2425148"/>
            <a:ext cx="2743200" cy="21369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F6E11-1C37-4CA1-BBC8-919AE0B6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17" y="2756355"/>
            <a:ext cx="2409825" cy="1447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01A1E4-5C71-4F01-A1E2-882380407A0C}"/>
              </a:ext>
            </a:extLst>
          </p:cNvPr>
          <p:cNvSpPr/>
          <p:nvPr/>
        </p:nvSpPr>
        <p:spPr>
          <a:xfrm>
            <a:off x="3091512" y="3210340"/>
            <a:ext cx="3060811" cy="695738"/>
          </a:xfrm>
          <a:prstGeom prst="rightArrow">
            <a:avLst>
              <a:gd name="adj1" fmla="val 61886"/>
              <a:gd name="adj2" fmla="val 72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Query Solution</a:t>
            </a:r>
          </a:p>
          <a:p>
            <a:pPr algn="ctr"/>
            <a:r>
              <a:rPr lang="en-US" sz="1400" dirty="0"/>
              <a:t>for content translation</a:t>
            </a:r>
          </a:p>
        </p:txBody>
      </p: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Localization in Power BI only supported at level of dataset definition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layout provides no support for localization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>
              <a:spcBef>
                <a:spcPts val="400"/>
              </a:spcBef>
            </a:pPr>
            <a:r>
              <a:rPr lang="en-US" dirty="0"/>
              <a:t>Metadata translations supported for the localization of dataset object properties</a:t>
            </a:r>
            <a:endParaRPr lang="en-US" dirty="0">
              <a:cs typeface="Calibri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Dataset objects include tables, columns, measures and hierarchies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Dataset object properties with translation support include </a:t>
            </a:r>
            <a:r>
              <a:rPr lang="en-US" b="1" dirty="0"/>
              <a:t>Caption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 and </a:t>
            </a:r>
            <a:r>
              <a:rPr lang="en-US" b="1" dirty="0" err="1"/>
              <a:t>DisplayFolder</a:t>
            </a:r>
            <a:endParaRPr lang="en-US" b="1" dirty="0"/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Report labels can be localized with metadata translations using specialized approach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Metadata translations cannot be used to localize row-based content (e.g. Product names)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Metadata translations </a:t>
            </a:r>
            <a:r>
              <a:rPr lang="en-US" i="1" dirty="0">
                <a:solidFill>
                  <a:srgbClr val="C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7880B-3440-44F4-918A-DC0A179C7F23}"/>
              </a:ext>
            </a:extLst>
          </p:cNvPr>
          <p:cNvGrpSpPr/>
          <p:nvPr/>
        </p:nvGrpSpPr>
        <p:grpSpPr>
          <a:xfrm>
            <a:off x="1358392" y="2136649"/>
            <a:ext cx="1813544" cy="2062480"/>
            <a:chOff x="9448800" y="1168400"/>
            <a:chExt cx="2651760" cy="30157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D17A2A-BA24-47E2-89A4-91601F77384C}"/>
                </a:ext>
              </a:extLst>
            </p:cNvPr>
            <p:cNvSpPr/>
            <p:nvPr/>
          </p:nvSpPr>
          <p:spPr>
            <a:xfrm>
              <a:off x="9448800" y="1168400"/>
              <a:ext cx="2638066" cy="29565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5363F-0454-478A-B6C6-49D692786106}"/>
                </a:ext>
              </a:extLst>
            </p:cNvPr>
            <p:cNvSpPr/>
            <p:nvPr/>
          </p:nvSpPr>
          <p:spPr>
            <a:xfrm>
              <a:off x="9458960" y="3761672"/>
              <a:ext cx="2641600" cy="422481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/>
                <a:t>PBIX File</a:t>
              </a:r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63809CD3-DC39-49B0-9C16-CF79DB8EE8B4}"/>
                </a:ext>
              </a:extLst>
            </p:cNvPr>
            <p:cNvSpPr/>
            <p:nvPr/>
          </p:nvSpPr>
          <p:spPr>
            <a:xfrm>
              <a:off x="9651558" y="2536247"/>
              <a:ext cx="2266121" cy="1034330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 Definition</a:t>
              </a:r>
            </a:p>
            <a:p>
              <a:pPr algn="ctr"/>
              <a:r>
                <a:rPr lang="en-US" sz="800" i="1" dirty="0">
                  <a:solidFill>
                    <a:schemeClr val="tx1"/>
                  </a:solidFill>
                </a:rPr>
                <a:t>supports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BEC361-38D2-4755-A6C6-3A5B8DE543FF}"/>
                </a:ext>
              </a:extLst>
            </p:cNvPr>
            <p:cNvSpPr/>
            <p:nvPr/>
          </p:nvSpPr>
          <p:spPr>
            <a:xfrm>
              <a:off x="9683141" y="1487998"/>
              <a:ext cx="2186609" cy="892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Report Layout</a:t>
              </a:r>
              <a:br>
                <a:rPr lang="en-US" sz="1050" dirty="0">
                  <a:solidFill>
                    <a:schemeClr val="tx1"/>
                  </a:solidFill>
                </a:rPr>
              </a:br>
              <a:r>
                <a:rPr lang="en-US" sz="800" i="1" dirty="0">
                  <a:solidFill>
                    <a:schemeClr val="tx1"/>
                  </a:solidFill>
                </a:rPr>
                <a:t>does not support localization</a:t>
              </a:r>
              <a:endParaRPr lang="en-US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Tabular Editor and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F1914E2-6E59-4F7F-BEBD-87E9FAC704CD}"/>
              </a:ext>
            </a:extLst>
          </p:cNvPr>
          <p:cNvSpPr/>
          <p:nvPr/>
        </p:nvSpPr>
        <p:spPr>
          <a:xfrm>
            <a:off x="1133061" y="2474843"/>
            <a:ext cx="3468756" cy="2554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58EE-676B-4401-8DCB-AF111D6B8C4F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563CA-91AB-43B5-976C-C69526011DB7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9BF09-FF84-42FF-895B-DC79917A0CA4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C016C0-E3D1-4AA3-9924-81C9F7F283C2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76007-91B8-4B46-B6DE-BB3917540BAF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BB7595-703D-47D1-BAA3-45CA800C87DD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CB411-2BB0-4EDC-B353-7B121EFB48A6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72C266-0106-4DA7-9483-576EC9EFC100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6D474-99A4-4CB0-B5CB-A7B860CD5362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012F-B163-4C9E-B819-A0E50C8F78A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F3996-4419-4DBA-8D70-FF868A988BC3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A3B21-2CB7-4813-8A46-B9BC0DFD4343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17761E-F51D-4A20-8263-87776719A13F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377036-FDEC-4478-8407-CC05A0AF7198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56A3C4-B4A1-4DBC-9CBB-4B391204A159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F7FC0-B10F-4823-A517-FD705F83065B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E13DE-B6CA-4FAD-BBBC-439396D2DA67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AA0000-5B27-4177-8AFE-7510F1387B51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E372E-3141-4AA1-8B26-D043CCE9DB3B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2B71-FCA7-48A6-8DF5-DDDD823730F7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4207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55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95814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78382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69754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48653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3"/>
            <a:ext cx="3982814" cy="2525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548103" y="4315130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411326" y="4781057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686263" y="4390733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75" y="4794622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430689" y="5334722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48" y="5228038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AC9939-47A3-4F40-A8D2-C45325EFFE8F}"/>
              </a:ext>
            </a:extLst>
          </p:cNvPr>
          <p:cNvSpPr/>
          <p:nvPr/>
        </p:nvSpPr>
        <p:spPr>
          <a:xfrm>
            <a:off x="310896" y="4160520"/>
            <a:ext cx="11055096" cy="2203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5253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0531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3" y="2221734"/>
            <a:ext cx="8758971" cy="45091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369880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 or Country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97" y="3718030"/>
            <a:ext cx="4130786" cy="1440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16" y="1231761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9" y="1188071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b="2264"/>
          <a:stretch/>
        </p:blipFill>
        <p:spPr>
          <a:xfrm>
            <a:off x="596347" y="3896277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015" y="3891101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13904</TotalTime>
  <Words>2122</Words>
  <Application>Microsoft Office PowerPoint</Application>
  <PresentationFormat>Custom</PresentationFormat>
  <Paragraphs>404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Introduction to Building Multi-language Reports in Power BI</vt:lpstr>
      <vt:lpstr>Challenges in Building Multi-language Reports in Power BI</vt:lpstr>
      <vt:lpstr>Metadata Translations</vt:lpstr>
      <vt:lpstr>Product Sales Demo</vt:lpstr>
      <vt:lpstr> GitHub Repository for Multilanguage-Reports Sample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Localized Labels Table</vt:lpstr>
      <vt:lpstr>Surfacing a Localized Label</vt:lpstr>
      <vt:lpstr>Configuring Localized Label Display Properties</vt:lpstr>
      <vt:lpstr>Developing a Custom Visual: LocalizedLabel</vt:lpstr>
      <vt:lpstr>Designing Navigation</vt:lpstr>
      <vt:lpstr>Translating Button Captions</vt:lpstr>
      <vt:lpstr>Agenda</vt:lpstr>
      <vt:lpstr>Adding Dataset Translations</vt:lpstr>
      <vt:lpstr>Working with Tabular Editor</vt:lpstr>
      <vt:lpstr>Populating Translations in the Default Culture</vt:lpstr>
      <vt:lpstr>Adding a New Culture to a Dataset Definition</vt:lpstr>
      <vt:lpstr>Adding a New Culture to a Dataset Definition</vt:lpstr>
      <vt:lpstr>Adding a New Culture to a Dataset Definition</vt:lpstr>
      <vt:lpstr>PowerPoint Presentation</vt:lpstr>
      <vt:lpstr>PowerPoint Presentation</vt:lpstr>
      <vt:lpstr>PowerPoint Presentation</vt:lpstr>
      <vt:lpstr>PowerPoint Presentation</vt:lpstr>
      <vt:lpstr>Adding Metadata Translations using Tabular Editor</vt:lpstr>
      <vt:lpstr>Tabular Object Model (TOM)</vt:lpstr>
      <vt:lpstr>Adding Translations using Tabular Editor</vt:lpstr>
      <vt:lpstr>Exporting/Importing Metadata Translations</vt:lpstr>
      <vt:lpstr>Adding Translations using Tabular Editor</vt:lpstr>
      <vt:lpstr>Translations Builder sample application</vt:lpstr>
      <vt:lpstr>PowerPoint Presentation</vt:lpstr>
      <vt:lpstr>PowerPoint Presentation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Content Localization in Power Query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PowerPoint Presentation</vt:lpstr>
      <vt:lpstr>Adding Metadata Translations</vt:lpstr>
      <vt:lpstr>Adding Secondary Cultures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346</cp:revision>
  <cp:lastPrinted>2019-05-02T20:11:39Z</cp:lastPrinted>
  <dcterms:created xsi:type="dcterms:W3CDTF">2018-09-21T01:16:59Z</dcterms:created>
  <dcterms:modified xsi:type="dcterms:W3CDTF">2021-07-14T12:49:38Z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